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72" r:id="rId6"/>
    <p:sldId id="270" r:id="rId7"/>
    <p:sldId id="271" r:id="rId8"/>
    <p:sldId id="275" r:id="rId9"/>
    <p:sldId id="276" r:id="rId10"/>
    <p:sldId id="277" r:id="rId11"/>
    <p:sldId id="278" r:id="rId12"/>
    <p:sldId id="281" r:id="rId13"/>
    <p:sldId id="279" r:id="rId14"/>
    <p:sldId id="282" r:id="rId15"/>
    <p:sldId id="28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requises pour celui-ci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5471"/>
            <a:ext cx="12369281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73338" y="583718"/>
            <a:ext cx="3273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des composants 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le Parcours en largeur pour calculer l'itinéraire le plus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Pouvoir sélectionner des sommets source et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Récupérer le chemin le plus cours entre deux sommet à partir de l'arbre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Connaissances en arbres binaires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Appliquer ces connaissances en graphe tel que le parcours en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Développement en Java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771609"/>
            <a:ext cx="1841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Maven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Jar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88968" y="435585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9" y="3067339"/>
            <a:ext cx="888398" cy="102498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1" y="553263"/>
            <a:ext cx="1267410" cy="7165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DC893E3-EE62-4AFF-DD93-F9EB0F25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99" y="4540518"/>
            <a:ext cx="4296375" cy="216247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F7DFF7-5109-BA7D-A134-65238B00C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765" y="4585824"/>
            <a:ext cx="2962688" cy="17433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59F4DC-2F81-4686-D7B5-F8801E6987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6154" r="10664" b="17585"/>
          <a:stretch/>
        </p:blipFill>
        <p:spPr>
          <a:xfrm>
            <a:off x="6222166" y="1431539"/>
            <a:ext cx="1494456" cy="62119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ADD0BB0-60D6-C4B2-D9DA-5C190F8DA7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20" y="2194757"/>
            <a:ext cx="648575" cy="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0944" y="596818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Livrer une application au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des fichiers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application permettant à  une entreprise donnée de visualisé son empreinte carbone et ses répercutions.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Comparer l'empreinte carbone des pays où est implantée l'entreprise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82202" y="741627"/>
            <a:ext cx="2402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Matplolib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SQLite3 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pandas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18552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79" y="691398"/>
            <a:ext cx="809108" cy="8091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F86F5-55F4-D739-05A0-253B2071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52" y="4478275"/>
            <a:ext cx="3157405" cy="22659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01116F3-3D85-E070-83E9-46BE116A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240" y="4388122"/>
            <a:ext cx="1934818" cy="2446288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0EC278C-B8EB-CFE3-CE8C-19E8E335E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988" y="1750856"/>
            <a:ext cx="1936567" cy="4647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428A5C-0A4A-7C69-EFDD-B61C1C53FE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5" y="3329265"/>
            <a:ext cx="1044543" cy="73939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F3F756B-7219-7F8E-3FA2-99DC2CD9FC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10" y="2338825"/>
            <a:ext cx="916820" cy="9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Réalisation d’un guide de déploiement pour un système de sauvegarde local-distant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recherche complet et création d’un document expliquant tout les étapes a suivre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273446" y="573659"/>
            <a:ext cx="30511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Faire des tests de sauvegarde pour être sur que le guide est le plus complet possible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96E7B3-B4E3-74F1-58C2-9A6D11506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7" y="2319156"/>
            <a:ext cx="1535679" cy="5760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AE8D06-494C-B2B0-7FCE-A3247C91E634}"/>
              </a:ext>
            </a:extLst>
          </p:cNvPr>
          <p:cNvSpPr txBox="1"/>
          <p:nvPr/>
        </p:nvSpPr>
        <p:spPr>
          <a:xfrm>
            <a:off x="4403002" y="2413749"/>
            <a:ext cx="9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Veeam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376A80F-0021-CCFB-9989-42713451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44" y="4474667"/>
            <a:ext cx="2494357" cy="21580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B80BC78-8FE9-C254-BFEF-12AB1DB9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839" y="4395364"/>
            <a:ext cx="479174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0973"/>
            <a:ext cx="12369281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4545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gestion de projet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conception de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cas 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’utilisation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paquet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plan d’action</a:t>
            </a:r>
            <a:endParaRPr lang="fr-FR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des méthodes agiles pour la gestion de projet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réalisation a faire en fonction des compétence de chaque membre de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805" y="1210121"/>
            <a:ext cx="184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03" y="1769849"/>
            <a:ext cx="882975" cy="882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2A7517-7C4E-6843-2B86-9D3EC95C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90" y="4402273"/>
            <a:ext cx="1924579" cy="239821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B1FF56B-D188-98ED-C9E7-2DBBB7FB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62" y="4367632"/>
            <a:ext cx="1810724" cy="22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3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934" y="4100973"/>
            <a:ext cx="12208933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site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symfony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utilisant une base de données contenant des séries.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la méthode agile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scrum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Réalisé des démo au client pour montrer l’avancement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Comprendre et ajouter au site les demandes du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770982" y="691197"/>
            <a:ext cx="3107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 (6 personnes)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demandent du 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en plusieurs tâche pour faciliter leur réalisation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la 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backlog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burndown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7589" y="820141"/>
            <a:ext cx="1841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Symfony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php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547BB77-1EE9-3A1D-0101-BB5B82614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692150"/>
            <a:ext cx="1068951" cy="12872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404F9D-1729-77AA-ED9E-F0AA9EBB5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93" y="1824857"/>
            <a:ext cx="1274093" cy="12740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C23920A-48F9-F34F-9D78-68ABDAD0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50" y="3035364"/>
            <a:ext cx="809108" cy="809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383BE1-37E6-A1DC-2071-3D0167E13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87" y="4597742"/>
            <a:ext cx="3509076" cy="19888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603409F-3142-D306-5579-ADC9FD0AB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211" y="4366394"/>
            <a:ext cx="2933688" cy="24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Configuration de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rouges soit noirs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 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règles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entité-associations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à des potentiels nouveaux étudiants de BUT informatique de découvrir le codage sous la forme de corrections de bugs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la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personnes non formées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Analyser, conceptualiser, programmer un logiciel au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d'analyse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de conception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Prototyper une application de location type Airbnb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les schémas UML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des tests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des types de compte sur l’application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test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Répartition des tâches a effectuer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pour des schémas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NetBeans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1" y="1783343"/>
            <a:ext cx="875006" cy="100953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29" y="615308"/>
            <a:ext cx="1267410" cy="716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0" y="3105697"/>
            <a:ext cx="882975" cy="8829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B52EF5-2F54-54C2-B7FE-BF70E7E09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9" y="4421654"/>
            <a:ext cx="3122973" cy="2401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0EC58D9-D8AA-AF32-3D8D-182A95FD0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79" y="4824924"/>
            <a:ext cx="221010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1218</Words>
  <Application>Microsoft Office PowerPoint</Application>
  <PresentationFormat>Grand écran</PresentationFormat>
  <Paragraphs>283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302</cp:revision>
  <dcterms:created xsi:type="dcterms:W3CDTF">2022-04-12T17:08:08Z</dcterms:created>
  <dcterms:modified xsi:type="dcterms:W3CDTF">2023-01-20T07:48:25Z</dcterms:modified>
</cp:coreProperties>
</file>